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05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6251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998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873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0553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493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286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111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6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592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199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C9EE-84AB-4B7A-982B-61869543F76F}" type="datetimeFigureOut">
              <a:rPr lang="ro-RO" smtClean="0"/>
              <a:t>05.03.2016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C641-9FA6-4EC9-B45D-153524F0964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1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o-RO" sz="4800" dirty="0" err="1" smtClean="0"/>
              <a:t>Factors</a:t>
            </a:r>
            <a:r>
              <a:rPr lang="ro-RO" sz="4800" dirty="0" smtClean="0"/>
              <a:t> </a:t>
            </a:r>
            <a:r>
              <a:rPr lang="ro-RO" sz="4800" dirty="0" err="1" smtClean="0"/>
              <a:t>that</a:t>
            </a:r>
            <a:r>
              <a:rPr lang="ro-RO" sz="4800" dirty="0" smtClean="0"/>
              <a:t> </a:t>
            </a:r>
            <a:r>
              <a:rPr lang="ro-RO" sz="4800" dirty="0" err="1" smtClean="0"/>
              <a:t>weaken</a:t>
            </a:r>
            <a:r>
              <a:rPr lang="ro-RO" sz="4800" dirty="0" smtClean="0"/>
              <a:t> </a:t>
            </a:r>
            <a:r>
              <a:rPr lang="ro-RO" sz="4800" dirty="0" err="1" smtClean="0"/>
              <a:t>democracies</a:t>
            </a:r>
            <a:endParaRPr lang="ro-RO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Young </a:t>
            </a:r>
            <a:r>
              <a:rPr lang="fr-FR" b="1" dirty="0" err="1"/>
              <a:t>Voices</a:t>
            </a:r>
            <a:r>
              <a:rPr lang="fr-FR" b="1" dirty="0"/>
              <a:t> in </a:t>
            </a:r>
            <a:r>
              <a:rPr lang="fr-FR" b="1" dirty="0" err="1" smtClean="0"/>
              <a:t>European</a:t>
            </a:r>
            <a:r>
              <a:rPr lang="fr-FR" b="1" dirty="0" smtClean="0"/>
              <a:t> </a:t>
            </a:r>
            <a:r>
              <a:rPr lang="fr-FR" b="1" dirty="0" err="1" smtClean="0"/>
              <a:t>Democracies</a:t>
            </a:r>
            <a:r>
              <a:rPr lang="ro-RO" b="1" dirty="0" smtClean="0"/>
              <a:t>,</a:t>
            </a:r>
            <a:r>
              <a:rPr lang="fr-FR" b="1" dirty="0" smtClean="0"/>
              <a:t> Sibiu</a:t>
            </a:r>
            <a:r>
              <a:rPr lang="fr-FR" b="1" dirty="0"/>
              <a:t>,</a:t>
            </a:r>
            <a:endParaRPr lang="ro-RO" dirty="0"/>
          </a:p>
          <a:p>
            <a:r>
              <a:rPr lang="fr-FR" b="1" dirty="0"/>
              <a:t>March 06 – 12, 2016</a:t>
            </a:r>
            <a:endParaRPr lang="ro-RO" dirty="0"/>
          </a:p>
        </p:txBody>
      </p:sp>
      <p:pic>
        <p:nvPicPr>
          <p:cNvPr id="1026" name="Imagine 1" descr="C:\Users\Ionut\Downloads\IMG_58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36711"/>
            <a:ext cx="148748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38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8) Control of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Abuse</a:t>
            </a:r>
            <a:r>
              <a:rPr lang="ro-RO" dirty="0" smtClean="0"/>
              <a:t> </a:t>
            </a:r>
            <a:r>
              <a:rPr lang="ro-RO" dirty="0" err="1" smtClean="0"/>
              <a:t>of</a:t>
            </a:r>
            <a:r>
              <a:rPr lang="ro-RO" dirty="0" smtClean="0"/>
              <a:t> Power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Corruption</a:t>
            </a:r>
            <a:r>
              <a:rPr lang="ro-RO" dirty="0" smtClean="0"/>
              <a:t> – </a:t>
            </a:r>
            <a:r>
              <a:rPr lang="ro-RO" dirty="0" err="1" smtClean="0"/>
              <a:t>government</a:t>
            </a:r>
            <a:r>
              <a:rPr lang="ro-RO" dirty="0" smtClean="0"/>
              <a:t> </a:t>
            </a:r>
            <a:r>
              <a:rPr lang="ro-RO" dirty="0" err="1" smtClean="0"/>
              <a:t>officials</a:t>
            </a:r>
            <a:r>
              <a:rPr lang="ro-RO" dirty="0" smtClean="0"/>
              <a:t> </a:t>
            </a:r>
            <a:r>
              <a:rPr lang="ro-RO" dirty="0" err="1" smtClean="0"/>
              <a:t>use</a:t>
            </a:r>
            <a:r>
              <a:rPr lang="ro-RO" dirty="0" smtClean="0"/>
              <a:t> public </a:t>
            </a:r>
            <a:r>
              <a:rPr lang="ro-RO" dirty="0" err="1" smtClean="0"/>
              <a:t>funds</a:t>
            </a:r>
            <a:r>
              <a:rPr lang="ro-RO" dirty="0" smtClean="0"/>
              <a:t> for </a:t>
            </a:r>
            <a:r>
              <a:rPr lang="ro-RO" dirty="0" err="1" smtClean="0"/>
              <a:t>their</a:t>
            </a:r>
            <a:r>
              <a:rPr lang="ro-RO" dirty="0" smtClean="0"/>
              <a:t> </a:t>
            </a:r>
            <a:r>
              <a:rPr lang="ro-RO" dirty="0" err="1" smtClean="0"/>
              <a:t>own</a:t>
            </a:r>
            <a:r>
              <a:rPr lang="ro-RO" dirty="0" smtClean="0"/>
              <a:t> </a:t>
            </a:r>
            <a:r>
              <a:rPr lang="ro-RO" dirty="0" err="1" smtClean="0"/>
              <a:t>benefit</a:t>
            </a:r>
            <a:r>
              <a:rPr lang="ro-RO" dirty="0" smtClean="0"/>
              <a:t> or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exercise</a:t>
            </a:r>
            <a:r>
              <a:rPr lang="ro-RO" dirty="0" smtClean="0"/>
              <a:t> </a:t>
            </a:r>
            <a:r>
              <a:rPr lang="ro-RO" dirty="0" err="1" smtClean="0"/>
              <a:t>power</a:t>
            </a:r>
            <a:r>
              <a:rPr lang="ro-RO" dirty="0" smtClean="0"/>
              <a:t> in an </a:t>
            </a:r>
            <a:r>
              <a:rPr lang="ro-RO" dirty="0" err="1" smtClean="0"/>
              <a:t>illegal</a:t>
            </a:r>
            <a:r>
              <a:rPr lang="ro-RO" dirty="0" smtClean="0"/>
              <a:t> </a:t>
            </a:r>
            <a:r>
              <a:rPr lang="ro-RO" dirty="0" err="1" smtClean="0"/>
              <a:t>manner</a:t>
            </a:r>
            <a:endParaRPr lang="ro-RO" dirty="0" smtClean="0"/>
          </a:p>
          <a:p>
            <a:r>
              <a:rPr lang="ro-RO" dirty="0" smtClean="0"/>
              <a:t>Independent </a:t>
            </a:r>
            <a:r>
              <a:rPr lang="ro-RO" dirty="0" err="1" smtClean="0"/>
              <a:t>courts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agencies</a:t>
            </a:r>
            <a:r>
              <a:rPr lang="ro-RO" dirty="0" smtClean="0"/>
              <a:t> </a:t>
            </a:r>
            <a:r>
              <a:rPr lang="ro-RO" dirty="0" err="1" smtClean="0"/>
              <a:t>with</a:t>
            </a:r>
            <a:r>
              <a:rPr lang="ro-RO" dirty="0" smtClean="0"/>
              <a:t> </a:t>
            </a:r>
            <a:r>
              <a:rPr lang="ro-RO" dirty="0" err="1" smtClean="0"/>
              <a:t>power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act </a:t>
            </a:r>
            <a:r>
              <a:rPr lang="ro-RO" dirty="0" err="1" smtClean="0"/>
              <a:t>against</a:t>
            </a:r>
            <a:r>
              <a:rPr lang="ro-RO" dirty="0" smtClean="0"/>
              <a:t> </a:t>
            </a:r>
            <a:r>
              <a:rPr lang="ro-RO" dirty="0" err="1" smtClean="0"/>
              <a:t>illegal</a:t>
            </a:r>
            <a:r>
              <a:rPr lang="ro-RO" dirty="0" smtClean="0"/>
              <a:t> </a:t>
            </a:r>
            <a:r>
              <a:rPr lang="ro-RO" dirty="0" err="1" smtClean="0"/>
              <a:t>action</a:t>
            </a:r>
            <a:r>
              <a:rPr lang="ro-RO" dirty="0" smtClean="0"/>
              <a:t> </a:t>
            </a:r>
            <a:r>
              <a:rPr lang="ro-RO" dirty="0" err="1" smtClean="0"/>
              <a:t>by</a:t>
            </a:r>
            <a:r>
              <a:rPr lang="ro-RO" dirty="0" smtClean="0"/>
              <a:t> an </a:t>
            </a:r>
            <a:r>
              <a:rPr lang="ro-RO" dirty="0" err="1" smtClean="0"/>
              <a:t>elected</a:t>
            </a:r>
            <a:r>
              <a:rPr lang="ro-RO" dirty="0" smtClean="0"/>
              <a:t> </a:t>
            </a:r>
            <a:r>
              <a:rPr lang="ro-RO" dirty="0" err="1" smtClean="0"/>
              <a:t>official</a:t>
            </a:r>
            <a:r>
              <a:rPr lang="ro-RO" dirty="0" smtClean="0"/>
              <a:t> or </a:t>
            </a:r>
            <a:r>
              <a:rPr lang="ro-RO" dirty="0" err="1" smtClean="0"/>
              <a:t>branch</a:t>
            </a:r>
            <a:r>
              <a:rPr lang="ro-RO" dirty="0" smtClean="0"/>
              <a:t> of </a:t>
            </a:r>
            <a:r>
              <a:rPr lang="ro-RO" dirty="0" err="1" smtClean="0"/>
              <a:t>government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0903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9) </a:t>
            </a:r>
            <a:r>
              <a:rPr lang="ro-RO" dirty="0" err="1" smtClean="0"/>
              <a:t>Accepting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results</a:t>
            </a:r>
            <a:r>
              <a:rPr lang="ro-RO" dirty="0" smtClean="0"/>
              <a:t> of </a:t>
            </a:r>
            <a:r>
              <a:rPr lang="ro-RO" dirty="0" err="1" smtClean="0"/>
              <a:t>elections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Losers</a:t>
            </a:r>
            <a:r>
              <a:rPr lang="ro-RO" dirty="0" smtClean="0"/>
              <a:t> </a:t>
            </a:r>
            <a:r>
              <a:rPr lang="ro-RO" dirty="0" err="1" smtClean="0"/>
              <a:t>believe</a:t>
            </a:r>
            <a:r>
              <a:rPr lang="ro-RO" dirty="0" smtClean="0"/>
              <a:t> </a:t>
            </a:r>
            <a:r>
              <a:rPr lang="ro-RO" dirty="0" err="1" smtClean="0"/>
              <a:t>so</a:t>
            </a:r>
            <a:r>
              <a:rPr lang="ro-RO" dirty="0" smtClean="0"/>
              <a:t> </a:t>
            </a:r>
            <a:r>
              <a:rPr lang="ro-RO" dirty="0" err="1" smtClean="0"/>
              <a:t>strongly</a:t>
            </a:r>
            <a:r>
              <a:rPr lang="ro-RO" dirty="0" smtClean="0"/>
              <a:t> in </a:t>
            </a:r>
            <a:r>
              <a:rPr lang="ro-RO" dirty="0" err="1" smtClean="0"/>
              <a:t>their</a:t>
            </a:r>
            <a:r>
              <a:rPr lang="ro-RO" dirty="0" smtClean="0"/>
              <a:t> candidate </a:t>
            </a:r>
            <a:r>
              <a:rPr lang="ro-RO" dirty="0" err="1" smtClean="0"/>
              <a:t>that</a:t>
            </a:r>
            <a:r>
              <a:rPr lang="ro-RO" dirty="0" smtClean="0"/>
              <a:t> </a:t>
            </a:r>
            <a:r>
              <a:rPr lang="ro-RO" dirty="0" err="1" smtClean="0"/>
              <a:t>they</a:t>
            </a:r>
            <a:r>
              <a:rPr lang="ro-RO" dirty="0" smtClean="0"/>
              <a:t> </a:t>
            </a:r>
            <a:r>
              <a:rPr lang="ro-RO" dirty="0" err="1" smtClean="0"/>
              <a:t>refuse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accept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results</a:t>
            </a:r>
            <a:r>
              <a:rPr lang="ro-RO" dirty="0" smtClean="0"/>
              <a:t> of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election</a:t>
            </a:r>
            <a:endParaRPr lang="ro-RO" dirty="0" smtClean="0"/>
          </a:p>
          <a:p>
            <a:r>
              <a:rPr lang="ro-RO" dirty="0" err="1" smtClean="0"/>
              <a:t>Violence</a:t>
            </a:r>
            <a:endParaRPr lang="ro-RO" dirty="0" smtClean="0"/>
          </a:p>
          <a:p>
            <a:r>
              <a:rPr lang="ro-RO" dirty="0" err="1" smtClean="0"/>
              <a:t>Ineffective</a:t>
            </a:r>
            <a:r>
              <a:rPr lang="ro-RO" dirty="0" smtClean="0"/>
              <a:t> </a:t>
            </a:r>
            <a:r>
              <a:rPr lang="ro-RO" dirty="0" err="1" smtClean="0"/>
              <a:t>government</a:t>
            </a:r>
            <a:r>
              <a:rPr lang="ro-RO" dirty="0" smtClean="0"/>
              <a:t> </a:t>
            </a:r>
            <a:r>
              <a:rPr lang="ro-RO" dirty="0" err="1" smtClean="0"/>
              <a:t>that</a:t>
            </a:r>
            <a:r>
              <a:rPr lang="ro-RO" dirty="0" smtClean="0"/>
              <a:t> </a:t>
            </a:r>
            <a:r>
              <a:rPr lang="ro-RO" dirty="0" err="1" smtClean="0"/>
              <a:t>cannot</a:t>
            </a:r>
            <a:r>
              <a:rPr lang="ro-RO" dirty="0" smtClean="0"/>
              <a:t> </a:t>
            </a:r>
            <a:r>
              <a:rPr lang="ro-RO" dirty="0" err="1" smtClean="0"/>
              <a:t>make</a:t>
            </a:r>
            <a:r>
              <a:rPr lang="ro-RO" dirty="0" smtClean="0"/>
              <a:t> </a:t>
            </a:r>
            <a:r>
              <a:rPr lang="ro-RO" dirty="0" err="1" smtClean="0"/>
              <a:t>decisions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39186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10) </a:t>
            </a:r>
            <a:r>
              <a:rPr lang="ro-RO" dirty="0" err="1" smtClean="0"/>
              <a:t>Human</a:t>
            </a:r>
            <a:r>
              <a:rPr lang="ro-RO" dirty="0" smtClean="0"/>
              <a:t> </a:t>
            </a:r>
            <a:r>
              <a:rPr lang="ro-RO" dirty="0" err="1" smtClean="0"/>
              <a:t>rights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err="1" smtClean="0"/>
              <a:t>Values</a:t>
            </a:r>
            <a:r>
              <a:rPr lang="ro-RO" dirty="0" smtClean="0"/>
              <a:t> </a:t>
            </a:r>
            <a:r>
              <a:rPr lang="ro-RO" dirty="0" err="1" smtClean="0"/>
              <a:t>that</a:t>
            </a:r>
            <a:r>
              <a:rPr lang="ro-RO" dirty="0" smtClean="0"/>
              <a:t> reflect respect for </a:t>
            </a:r>
            <a:r>
              <a:rPr lang="ro-RO" dirty="0" err="1" smtClean="0"/>
              <a:t>human</a:t>
            </a:r>
            <a:r>
              <a:rPr lang="ro-RO" dirty="0" smtClean="0"/>
              <a:t> </a:t>
            </a:r>
            <a:r>
              <a:rPr lang="ro-RO" dirty="0" err="1" smtClean="0"/>
              <a:t>life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dignity</a:t>
            </a:r>
            <a:endParaRPr lang="ro-RO" dirty="0" smtClean="0"/>
          </a:p>
          <a:p>
            <a:r>
              <a:rPr lang="ro-RO" dirty="0" err="1"/>
              <a:t>f</a:t>
            </a:r>
            <a:r>
              <a:rPr lang="ro-RO" dirty="0" err="1" smtClean="0"/>
              <a:t>reedom</a:t>
            </a:r>
            <a:r>
              <a:rPr lang="ro-RO" dirty="0" smtClean="0"/>
              <a:t> of </a:t>
            </a:r>
            <a:r>
              <a:rPr lang="ro-RO" dirty="0" err="1" smtClean="0"/>
              <a:t>expression</a:t>
            </a:r>
            <a:endParaRPr lang="ro-RO" dirty="0" smtClean="0"/>
          </a:p>
          <a:p>
            <a:r>
              <a:rPr lang="ro-RO" dirty="0" err="1"/>
              <a:t>f</a:t>
            </a:r>
            <a:r>
              <a:rPr lang="ro-RO" dirty="0" err="1" smtClean="0"/>
              <a:t>reedom</a:t>
            </a:r>
            <a:r>
              <a:rPr lang="ro-RO" dirty="0" smtClean="0"/>
              <a:t> of </a:t>
            </a:r>
            <a:r>
              <a:rPr lang="ro-RO" dirty="0" err="1" smtClean="0"/>
              <a:t>association</a:t>
            </a:r>
            <a:endParaRPr lang="ro-RO" dirty="0" smtClean="0"/>
          </a:p>
          <a:p>
            <a:r>
              <a:rPr lang="ro-RO" dirty="0" err="1"/>
              <a:t>f</a:t>
            </a:r>
            <a:r>
              <a:rPr lang="ro-RO" dirty="0" err="1" smtClean="0"/>
              <a:t>reedom</a:t>
            </a:r>
            <a:r>
              <a:rPr lang="ro-RO" dirty="0" smtClean="0"/>
              <a:t> of </a:t>
            </a:r>
            <a:r>
              <a:rPr lang="ro-RO" dirty="0" err="1" smtClean="0"/>
              <a:t>assembly</a:t>
            </a:r>
            <a:endParaRPr lang="ro-RO" dirty="0" smtClean="0"/>
          </a:p>
          <a:p>
            <a:r>
              <a:rPr lang="ro-RO" dirty="0" err="1"/>
              <a:t>r</a:t>
            </a:r>
            <a:r>
              <a:rPr lang="ro-RO" dirty="0" err="1" smtClean="0"/>
              <a:t>ight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equality</a:t>
            </a:r>
            <a:endParaRPr lang="ro-RO" dirty="0" smtClean="0"/>
          </a:p>
          <a:p>
            <a:r>
              <a:rPr lang="ro-RO" dirty="0" err="1"/>
              <a:t>r</a:t>
            </a:r>
            <a:r>
              <a:rPr lang="ro-RO" dirty="0" err="1" smtClean="0"/>
              <a:t>ight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education</a:t>
            </a:r>
            <a:r>
              <a:rPr lang="ro-RO" dirty="0" smtClean="0"/>
              <a:t> (</a:t>
            </a:r>
            <a:r>
              <a:rPr lang="ro-RO" dirty="0" err="1" smtClean="0"/>
              <a:t>enlightened</a:t>
            </a:r>
            <a:r>
              <a:rPr lang="ro-RO" dirty="0" smtClean="0"/>
              <a:t> </a:t>
            </a:r>
            <a:r>
              <a:rPr lang="ro-RO" dirty="0" err="1" smtClean="0"/>
              <a:t>citizens</a:t>
            </a:r>
            <a:r>
              <a:rPr lang="ro-RO" dirty="0" smtClean="0"/>
              <a:t>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5615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11) </a:t>
            </a:r>
            <a:r>
              <a:rPr lang="ro-RO" dirty="0" err="1" smtClean="0"/>
              <a:t>Multi-Party</a:t>
            </a:r>
            <a:r>
              <a:rPr lang="ro-RO" dirty="0" smtClean="0"/>
              <a:t> </a:t>
            </a:r>
            <a:r>
              <a:rPr lang="ro-RO" dirty="0" err="1" smtClean="0"/>
              <a:t>System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More </a:t>
            </a:r>
            <a:r>
              <a:rPr lang="ro-RO" dirty="0" err="1" smtClean="0"/>
              <a:t>than</a:t>
            </a:r>
            <a:r>
              <a:rPr lang="ro-RO" dirty="0" smtClean="0"/>
              <a:t> </a:t>
            </a:r>
            <a:r>
              <a:rPr lang="ro-RO" dirty="0" err="1" smtClean="0"/>
              <a:t>one</a:t>
            </a:r>
            <a:r>
              <a:rPr lang="ro-RO" dirty="0" smtClean="0"/>
              <a:t> political party must participate in </a:t>
            </a:r>
            <a:r>
              <a:rPr lang="ro-RO" dirty="0" err="1" smtClean="0"/>
              <a:t>elections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play a role in </a:t>
            </a:r>
            <a:r>
              <a:rPr lang="ro-RO" dirty="0" err="1" smtClean="0"/>
              <a:t>government</a:t>
            </a:r>
            <a:endParaRPr lang="ro-RO" dirty="0" smtClean="0"/>
          </a:p>
          <a:p>
            <a:r>
              <a:rPr lang="ro-RO" dirty="0" err="1" smtClean="0"/>
              <a:t>Opposition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party </a:t>
            </a:r>
            <a:r>
              <a:rPr lang="ro-RO" dirty="0" err="1" smtClean="0"/>
              <a:t>which</a:t>
            </a:r>
            <a:r>
              <a:rPr lang="ro-RO" dirty="0" smtClean="0"/>
              <a:t> </a:t>
            </a:r>
            <a:r>
              <a:rPr lang="ro-RO" dirty="0" err="1" smtClean="0"/>
              <a:t>wins</a:t>
            </a:r>
            <a:r>
              <a:rPr lang="ro-RO" dirty="0" smtClean="0"/>
              <a:t> in </a:t>
            </a:r>
            <a:r>
              <a:rPr lang="ro-RO" dirty="0" err="1" smtClean="0"/>
              <a:t>elections</a:t>
            </a:r>
            <a:endParaRPr lang="ro-RO" dirty="0" smtClean="0"/>
          </a:p>
          <a:p>
            <a:r>
              <a:rPr lang="ro-RO" dirty="0" err="1" smtClean="0"/>
              <a:t>Different</a:t>
            </a:r>
            <a:r>
              <a:rPr lang="ro-RO" dirty="0" smtClean="0"/>
              <a:t> </a:t>
            </a:r>
            <a:r>
              <a:rPr lang="ro-RO" dirty="0" err="1" smtClean="0"/>
              <a:t>viewpoints</a:t>
            </a:r>
            <a:r>
              <a:rPr lang="ro-RO" dirty="0" smtClean="0"/>
              <a:t> on </a:t>
            </a:r>
            <a:r>
              <a:rPr lang="ro-RO" dirty="0" err="1" smtClean="0"/>
              <a:t>issues</a:t>
            </a:r>
            <a:endParaRPr lang="ro-RO" dirty="0" smtClean="0"/>
          </a:p>
          <a:p>
            <a:r>
              <a:rPr lang="ro-RO" dirty="0" err="1" smtClean="0"/>
              <a:t>Choice</a:t>
            </a:r>
            <a:r>
              <a:rPr lang="ro-RO" dirty="0" smtClean="0"/>
              <a:t> for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voters</a:t>
            </a:r>
            <a:endParaRPr lang="ro-RO" dirty="0" smtClean="0"/>
          </a:p>
          <a:p>
            <a:r>
              <a:rPr lang="ro-RO" dirty="0" err="1" smtClean="0"/>
              <a:t>One</a:t>
            </a:r>
            <a:r>
              <a:rPr lang="ro-RO" dirty="0" smtClean="0"/>
              <a:t> party - </a:t>
            </a:r>
            <a:r>
              <a:rPr lang="ro-RO" dirty="0" err="1" smtClean="0"/>
              <a:t>dictatorship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53400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12) The </a:t>
            </a:r>
            <a:r>
              <a:rPr lang="ro-RO" dirty="0" err="1"/>
              <a:t>R</a:t>
            </a:r>
            <a:r>
              <a:rPr lang="ro-RO" dirty="0" err="1" smtClean="0"/>
              <a:t>ule</a:t>
            </a:r>
            <a:r>
              <a:rPr lang="ro-RO" dirty="0" smtClean="0"/>
              <a:t> of </a:t>
            </a:r>
            <a:r>
              <a:rPr lang="ro-RO" dirty="0"/>
              <a:t>L</a:t>
            </a:r>
            <a:r>
              <a:rPr lang="ro-RO" dirty="0" smtClean="0"/>
              <a:t>aw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No </a:t>
            </a:r>
            <a:r>
              <a:rPr lang="ro-RO" dirty="0" err="1" smtClean="0"/>
              <a:t>one</a:t>
            </a:r>
            <a:r>
              <a:rPr lang="ro-RO" dirty="0" smtClean="0"/>
              <a:t> </a:t>
            </a:r>
            <a:r>
              <a:rPr lang="ro-RO" dirty="0" err="1" smtClean="0"/>
              <a:t>is</a:t>
            </a:r>
            <a:r>
              <a:rPr lang="ro-RO" dirty="0" smtClean="0"/>
              <a:t> </a:t>
            </a:r>
            <a:r>
              <a:rPr lang="ro-RO" dirty="0" err="1" smtClean="0"/>
              <a:t>above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law</a:t>
            </a:r>
            <a:endParaRPr lang="ro-RO" dirty="0" smtClean="0"/>
          </a:p>
          <a:p>
            <a:r>
              <a:rPr lang="ro-RO" dirty="0" err="1" smtClean="0"/>
              <a:t>Everyone</a:t>
            </a:r>
            <a:r>
              <a:rPr lang="ro-RO" dirty="0" smtClean="0"/>
              <a:t> </a:t>
            </a:r>
            <a:r>
              <a:rPr lang="ro-RO" dirty="0" err="1" smtClean="0"/>
              <a:t>is</a:t>
            </a:r>
            <a:r>
              <a:rPr lang="ro-RO" dirty="0" smtClean="0"/>
              <a:t> </a:t>
            </a:r>
            <a:r>
              <a:rPr lang="ro-RO" dirty="0" err="1" smtClean="0"/>
              <a:t>held</a:t>
            </a:r>
            <a:r>
              <a:rPr lang="ro-RO" dirty="0" smtClean="0"/>
              <a:t> </a:t>
            </a:r>
            <a:r>
              <a:rPr lang="ro-RO" dirty="0" err="1" smtClean="0"/>
              <a:t>accountable</a:t>
            </a:r>
            <a:r>
              <a:rPr lang="ro-RO" dirty="0" smtClean="0"/>
              <a:t> </a:t>
            </a:r>
            <a:r>
              <a:rPr lang="ro-RO" dirty="0" err="1" smtClean="0"/>
              <a:t>if</a:t>
            </a:r>
            <a:r>
              <a:rPr lang="ro-RO" dirty="0" smtClean="0"/>
              <a:t> </a:t>
            </a:r>
            <a:r>
              <a:rPr lang="ro-RO" dirty="0" err="1" smtClean="0"/>
              <a:t>they</a:t>
            </a:r>
            <a:r>
              <a:rPr lang="ro-RO" dirty="0" smtClean="0"/>
              <a:t> violate it</a:t>
            </a:r>
          </a:p>
          <a:p>
            <a:r>
              <a:rPr lang="ro-RO" dirty="0" err="1" smtClean="0"/>
              <a:t>Laws</a:t>
            </a:r>
            <a:r>
              <a:rPr lang="ro-RO" dirty="0" smtClean="0"/>
              <a:t> </a:t>
            </a:r>
            <a:r>
              <a:rPr lang="ro-RO" dirty="0" err="1" smtClean="0"/>
              <a:t>should</a:t>
            </a:r>
            <a:r>
              <a:rPr lang="ro-RO" dirty="0" smtClean="0"/>
              <a:t> </a:t>
            </a:r>
            <a:r>
              <a:rPr lang="ro-RO" dirty="0" err="1" smtClean="0"/>
              <a:t>be</a:t>
            </a:r>
            <a:r>
              <a:rPr lang="ro-RO" dirty="0" smtClean="0"/>
              <a:t> </a:t>
            </a:r>
            <a:r>
              <a:rPr lang="ro-RO" dirty="0" err="1" smtClean="0"/>
              <a:t>equally</a:t>
            </a:r>
            <a:r>
              <a:rPr lang="ro-RO" dirty="0" smtClean="0"/>
              <a:t>, </a:t>
            </a:r>
            <a:r>
              <a:rPr lang="ro-RO" dirty="0" err="1" smtClean="0"/>
              <a:t>fairly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consistently</a:t>
            </a:r>
            <a:r>
              <a:rPr lang="ro-RO" dirty="0" smtClean="0"/>
              <a:t> </a:t>
            </a:r>
            <a:r>
              <a:rPr lang="ro-RO" dirty="0" err="1" smtClean="0"/>
              <a:t>enforced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2605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Democracy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sz="4400" dirty="0" smtClean="0"/>
          </a:p>
          <a:p>
            <a:pPr marL="0" indent="0" algn="ctr">
              <a:buNone/>
            </a:pPr>
            <a:r>
              <a:rPr lang="ro-RO" sz="4400" dirty="0" err="1" smtClean="0"/>
              <a:t>Government</a:t>
            </a:r>
            <a:r>
              <a:rPr lang="ro-RO" dirty="0" smtClean="0"/>
              <a:t> </a:t>
            </a:r>
          </a:p>
          <a:p>
            <a:pPr marL="0" indent="0" algn="ctr">
              <a:buNone/>
            </a:pPr>
            <a:r>
              <a:rPr lang="ro-RO" sz="3600" dirty="0" smtClean="0"/>
              <a:t>of </a:t>
            </a:r>
            <a:r>
              <a:rPr lang="ro-RO" sz="3600" dirty="0" err="1" smtClean="0"/>
              <a:t>the</a:t>
            </a:r>
            <a:r>
              <a:rPr lang="ro-RO" sz="3600" dirty="0" smtClean="0"/>
              <a:t> </a:t>
            </a:r>
            <a:r>
              <a:rPr lang="ro-RO" sz="3600" dirty="0" err="1" smtClean="0"/>
              <a:t>people</a:t>
            </a:r>
            <a:r>
              <a:rPr lang="ro-RO" dirty="0" smtClean="0"/>
              <a:t>, </a:t>
            </a:r>
          </a:p>
          <a:p>
            <a:pPr marL="0" indent="0" algn="ctr">
              <a:buNone/>
            </a:pPr>
            <a:r>
              <a:rPr lang="ro-RO" sz="3600" dirty="0" err="1"/>
              <a:t>b</a:t>
            </a:r>
            <a:r>
              <a:rPr lang="ro-RO" sz="3600" dirty="0" err="1" smtClean="0"/>
              <a:t>y</a:t>
            </a:r>
            <a:r>
              <a:rPr lang="ro-RO" sz="3600" dirty="0" smtClean="0"/>
              <a:t> </a:t>
            </a:r>
            <a:r>
              <a:rPr lang="ro-RO" sz="3600" dirty="0" err="1" smtClean="0"/>
              <a:t>the</a:t>
            </a:r>
            <a:r>
              <a:rPr lang="ro-RO" sz="3600" dirty="0" smtClean="0"/>
              <a:t> </a:t>
            </a:r>
            <a:r>
              <a:rPr lang="ro-RO" sz="3600" dirty="0" err="1" smtClean="0"/>
              <a:t>people</a:t>
            </a:r>
            <a:r>
              <a:rPr lang="ro-RO" sz="3600" dirty="0" smtClean="0"/>
              <a:t>,</a:t>
            </a:r>
          </a:p>
          <a:p>
            <a:pPr marL="0" indent="0" algn="ctr">
              <a:buNone/>
            </a:pPr>
            <a:r>
              <a:rPr lang="ro-RO" sz="3600" dirty="0"/>
              <a:t>f</a:t>
            </a:r>
            <a:r>
              <a:rPr lang="ro-RO" sz="3600" dirty="0" smtClean="0"/>
              <a:t>or </a:t>
            </a:r>
            <a:r>
              <a:rPr lang="ro-RO" sz="3600" dirty="0" err="1" smtClean="0"/>
              <a:t>the</a:t>
            </a:r>
            <a:r>
              <a:rPr lang="ro-RO" sz="3600" dirty="0" smtClean="0"/>
              <a:t> </a:t>
            </a:r>
            <a:r>
              <a:rPr lang="ro-RO" sz="3600" dirty="0" err="1" smtClean="0"/>
              <a:t>people</a:t>
            </a:r>
            <a:r>
              <a:rPr lang="ro-RO" sz="3600" dirty="0" smtClean="0"/>
              <a:t>.</a:t>
            </a: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val="88992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dirty="0" smtClean="0"/>
              <a:t>1) Citizen </a:t>
            </a:r>
            <a:r>
              <a:rPr lang="ro-RO" dirty="0" err="1" smtClean="0"/>
              <a:t>participation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err="1" smtClean="0"/>
              <a:t>Standing</a:t>
            </a:r>
            <a:r>
              <a:rPr lang="ro-RO" dirty="0" smtClean="0"/>
              <a:t> for </a:t>
            </a:r>
            <a:r>
              <a:rPr lang="ro-RO" dirty="0" err="1" smtClean="0"/>
              <a:t>election</a:t>
            </a:r>
            <a:endParaRPr lang="ro-RO" dirty="0" smtClean="0"/>
          </a:p>
          <a:p>
            <a:r>
              <a:rPr lang="ro-RO" dirty="0" err="1" smtClean="0"/>
              <a:t>Voting</a:t>
            </a:r>
            <a:r>
              <a:rPr lang="ro-RO" dirty="0" smtClean="0"/>
              <a:t> in </a:t>
            </a:r>
            <a:r>
              <a:rPr lang="ro-RO" dirty="0" err="1" smtClean="0"/>
              <a:t>elections</a:t>
            </a:r>
            <a:endParaRPr lang="ro-RO" dirty="0" smtClean="0"/>
          </a:p>
          <a:p>
            <a:r>
              <a:rPr lang="ro-RO" dirty="0" err="1" smtClean="0"/>
              <a:t>Becoming</a:t>
            </a:r>
            <a:r>
              <a:rPr lang="ro-RO" dirty="0" smtClean="0"/>
              <a:t> </a:t>
            </a:r>
            <a:r>
              <a:rPr lang="ro-RO" dirty="0" err="1" smtClean="0"/>
              <a:t>informed</a:t>
            </a:r>
            <a:endParaRPr lang="ro-RO" dirty="0" smtClean="0"/>
          </a:p>
          <a:p>
            <a:r>
              <a:rPr lang="ro-RO" dirty="0" err="1" smtClean="0"/>
              <a:t>Debating</a:t>
            </a:r>
            <a:r>
              <a:rPr lang="ro-RO" dirty="0" smtClean="0"/>
              <a:t> </a:t>
            </a:r>
            <a:r>
              <a:rPr lang="ro-RO" dirty="0" err="1" smtClean="0"/>
              <a:t>issues</a:t>
            </a:r>
            <a:endParaRPr lang="ro-RO" dirty="0" smtClean="0"/>
          </a:p>
          <a:p>
            <a:r>
              <a:rPr lang="ro-RO" dirty="0" err="1" smtClean="0"/>
              <a:t>Attending</a:t>
            </a:r>
            <a:r>
              <a:rPr lang="ro-RO" dirty="0" smtClean="0"/>
              <a:t> </a:t>
            </a:r>
            <a:r>
              <a:rPr lang="ro-RO" dirty="0" err="1" smtClean="0"/>
              <a:t>community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civic </a:t>
            </a:r>
            <a:r>
              <a:rPr lang="ro-RO" dirty="0" err="1" smtClean="0"/>
              <a:t>meetings</a:t>
            </a:r>
            <a:endParaRPr lang="ro-RO" dirty="0" smtClean="0"/>
          </a:p>
          <a:p>
            <a:r>
              <a:rPr lang="ro-RO" dirty="0" err="1" smtClean="0"/>
              <a:t>Voluntgeering</a:t>
            </a:r>
            <a:endParaRPr lang="ro-RO" dirty="0" smtClean="0"/>
          </a:p>
          <a:p>
            <a:r>
              <a:rPr lang="ro-RO" dirty="0" err="1" smtClean="0"/>
              <a:t>Protesting</a:t>
            </a:r>
            <a:endParaRPr lang="ro-RO" dirty="0" smtClean="0"/>
          </a:p>
          <a:p>
            <a:endParaRPr lang="ro-RO" sz="4400" dirty="0" smtClean="0"/>
          </a:p>
        </p:txBody>
      </p:sp>
    </p:spTree>
    <p:extLst>
      <p:ext uri="{BB962C8B-B14F-4D97-AF65-F5344CB8AC3E}">
        <p14:creationId xmlns:p14="http://schemas.microsoft.com/office/powerpoint/2010/main" val="153781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2) </a:t>
            </a:r>
            <a:r>
              <a:rPr lang="ro-RO" dirty="0" err="1" smtClean="0"/>
              <a:t>Equality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o-RO" sz="5800" dirty="0" err="1" smtClean="0"/>
              <a:t>All</a:t>
            </a:r>
            <a:r>
              <a:rPr lang="ro-RO" sz="5800" dirty="0" smtClean="0"/>
              <a:t> </a:t>
            </a:r>
            <a:r>
              <a:rPr lang="ro-RO" sz="5800" dirty="0" err="1" smtClean="0"/>
              <a:t>individuals</a:t>
            </a:r>
            <a:endParaRPr lang="ro-RO" sz="5800" dirty="0" smtClean="0"/>
          </a:p>
          <a:p>
            <a:pPr marL="0" indent="0">
              <a:buNone/>
            </a:pPr>
            <a:endParaRPr lang="ro-RO" sz="5800" dirty="0" smtClean="0"/>
          </a:p>
          <a:p>
            <a:r>
              <a:rPr lang="ro-RO" sz="5800" dirty="0" smtClean="0"/>
              <a:t> are </a:t>
            </a:r>
            <a:r>
              <a:rPr lang="ro-RO" sz="5800" dirty="0" err="1" smtClean="0"/>
              <a:t>valued</a:t>
            </a:r>
            <a:r>
              <a:rPr lang="ro-RO" sz="5800" dirty="0" smtClean="0"/>
              <a:t> </a:t>
            </a:r>
            <a:r>
              <a:rPr lang="ro-RO" sz="5800" dirty="0" err="1" smtClean="0"/>
              <a:t>equally</a:t>
            </a:r>
            <a:endParaRPr lang="ro-RO" sz="5800" dirty="0" smtClean="0"/>
          </a:p>
          <a:p>
            <a:r>
              <a:rPr lang="ro-RO" sz="5800" dirty="0" err="1"/>
              <a:t>h</a:t>
            </a:r>
            <a:r>
              <a:rPr lang="ro-RO" sz="5800" dirty="0" err="1" smtClean="0"/>
              <a:t>ave</a:t>
            </a:r>
            <a:r>
              <a:rPr lang="ro-RO" sz="5800" dirty="0" smtClean="0"/>
              <a:t> </a:t>
            </a:r>
            <a:r>
              <a:rPr lang="ro-RO" sz="5800" dirty="0" err="1" smtClean="0"/>
              <a:t>equal</a:t>
            </a:r>
            <a:r>
              <a:rPr lang="ro-RO" sz="5800" dirty="0" smtClean="0"/>
              <a:t> </a:t>
            </a:r>
            <a:r>
              <a:rPr lang="ro-RO" sz="5800" dirty="0" err="1" smtClean="0"/>
              <a:t>opportunities</a:t>
            </a:r>
            <a:endParaRPr lang="ro-RO" sz="5800" dirty="0" smtClean="0"/>
          </a:p>
          <a:p>
            <a:r>
              <a:rPr lang="ro-RO" sz="5800" dirty="0" err="1"/>
              <a:t>m</a:t>
            </a:r>
            <a:r>
              <a:rPr lang="ro-RO" sz="5800" dirty="0" err="1" smtClean="0"/>
              <a:t>ay</a:t>
            </a:r>
            <a:r>
              <a:rPr lang="ro-RO" sz="5800" dirty="0" smtClean="0"/>
              <a:t> </a:t>
            </a:r>
            <a:r>
              <a:rPr lang="ro-RO" sz="5800" dirty="0" err="1" smtClean="0"/>
              <a:t>not</a:t>
            </a:r>
            <a:r>
              <a:rPr lang="ro-RO" sz="5800" dirty="0" smtClean="0"/>
              <a:t> </a:t>
            </a:r>
            <a:r>
              <a:rPr lang="ro-RO" sz="5800" dirty="0" err="1" smtClean="0"/>
              <a:t>be</a:t>
            </a:r>
            <a:r>
              <a:rPr lang="ro-RO" sz="5800" dirty="0" smtClean="0"/>
              <a:t> </a:t>
            </a:r>
            <a:r>
              <a:rPr lang="ro-RO" sz="5800" dirty="0" err="1" smtClean="0"/>
              <a:t>discriminated</a:t>
            </a:r>
            <a:r>
              <a:rPr lang="ro-RO" sz="5800" dirty="0" smtClean="0"/>
              <a:t> </a:t>
            </a:r>
            <a:r>
              <a:rPr lang="ro-RO" sz="5800" dirty="0" err="1" smtClean="0"/>
              <a:t>against</a:t>
            </a:r>
            <a:r>
              <a:rPr lang="ro-RO" sz="5800" dirty="0" smtClean="0"/>
              <a:t> </a:t>
            </a:r>
            <a:r>
              <a:rPr lang="ro-RO" sz="5800" dirty="0" err="1" smtClean="0"/>
              <a:t>because</a:t>
            </a:r>
            <a:r>
              <a:rPr lang="ro-RO" sz="5800" dirty="0" smtClean="0"/>
              <a:t> of </a:t>
            </a:r>
            <a:r>
              <a:rPr lang="ro-RO" sz="5800" dirty="0" err="1" smtClean="0"/>
              <a:t>their</a:t>
            </a:r>
            <a:r>
              <a:rPr lang="ro-RO" sz="5800" dirty="0" smtClean="0"/>
              <a:t> race, </a:t>
            </a:r>
            <a:r>
              <a:rPr lang="ro-RO" sz="5800" dirty="0" err="1" smtClean="0"/>
              <a:t>religion</a:t>
            </a:r>
            <a:r>
              <a:rPr lang="ro-RO" sz="5800" dirty="0" smtClean="0"/>
              <a:t>, </a:t>
            </a:r>
            <a:r>
              <a:rPr lang="ro-RO" sz="5800" dirty="0" err="1" smtClean="0"/>
              <a:t>ethnic</a:t>
            </a:r>
            <a:r>
              <a:rPr lang="ro-RO" sz="5800" dirty="0" smtClean="0"/>
              <a:t> </a:t>
            </a:r>
            <a:r>
              <a:rPr lang="ro-RO" sz="5800" dirty="0" err="1" smtClean="0"/>
              <a:t>group</a:t>
            </a:r>
            <a:r>
              <a:rPr lang="ro-RO" sz="5800" dirty="0" smtClean="0"/>
              <a:t>, </a:t>
            </a:r>
            <a:r>
              <a:rPr lang="ro-RO" sz="5800" dirty="0" err="1" smtClean="0"/>
              <a:t>gender</a:t>
            </a:r>
            <a:r>
              <a:rPr lang="ro-RO" sz="5800" dirty="0" smtClean="0"/>
              <a:t>, etc.</a:t>
            </a:r>
          </a:p>
          <a:p>
            <a:endParaRPr lang="ro-RO" sz="5800" dirty="0" smtClean="0"/>
          </a:p>
          <a:p>
            <a:pPr marL="0" indent="0">
              <a:buNone/>
            </a:pPr>
            <a:r>
              <a:rPr lang="ro-RO" sz="5800" dirty="0" err="1" smtClean="0"/>
              <a:t>Individuals</a:t>
            </a:r>
            <a:r>
              <a:rPr lang="ro-RO" sz="5800" dirty="0" smtClean="0"/>
              <a:t> </a:t>
            </a:r>
            <a:r>
              <a:rPr lang="ro-RO" sz="5800" dirty="0" err="1" smtClean="0"/>
              <a:t>and</a:t>
            </a:r>
            <a:r>
              <a:rPr lang="ro-RO" sz="5800" dirty="0" smtClean="0"/>
              <a:t> </a:t>
            </a:r>
            <a:r>
              <a:rPr lang="ro-RO" sz="5800" dirty="0" err="1" smtClean="0"/>
              <a:t>groups</a:t>
            </a:r>
            <a:r>
              <a:rPr lang="ro-RO" sz="5800" dirty="0" smtClean="0"/>
              <a:t> </a:t>
            </a:r>
            <a:r>
              <a:rPr lang="ro-RO" sz="5800" dirty="0" err="1" smtClean="0"/>
              <a:t>maintain</a:t>
            </a:r>
            <a:r>
              <a:rPr lang="ro-RO" sz="5800" dirty="0" smtClean="0"/>
              <a:t> </a:t>
            </a:r>
            <a:r>
              <a:rPr lang="ro-RO" sz="5800" dirty="0" err="1" smtClean="0"/>
              <a:t>their</a:t>
            </a:r>
            <a:r>
              <a:rPr lang="ro-RO" sz="5800" dirty="0" smtClean="0"/>
              <a:t> </a:t>
            </a:r>
            <a:r>
              <a:rPr lang="ro-RO" sz="5800" dirty="0" err="1" smtClean="0"/>
              <a:t>right</a:t>
            </a:r>
            <a:r>
              <a:rPr lang="ro-RO" sz="5800" dirty="0" smtClean="0"/>
              <a:t> </a:t>
            </a:r>
            <a:r>
              <a:rPr lang="ro-RO" sz="5800" dirty="0" err="1" smtClean="0"/>
              <a:t>to</a:t>
            </a:r>
            <a:r>
              <a:rPr lang="ro-RO" sz="5800" dirty="0" smtClean="0"/>
              <a:t> </a:t>
            </a:r>
            <a:r>
              <a:rPr lang="ro-RO" sz="5800" dirty="0" err="1" smtClean="0"/>
              <a:t>have</a:t>
            </a:r>
            <a:r>
              <a:rPr lang="ro-RO" sz="5800" dirty="0" smtClean="0"/>
              <a:t> </a:t>
            </a:r>
            <a:r>
              <a:rPr lang="ro-RO" sz="5800" dirty="0" err="1" smtClean="0"/>
              <a:t>different</a:t>
            </a:r>
            <a:r>
              <a:rPr lang="ro-RO" sz="5800" dirty="0" smtClean="0"/>
              <a:t> </a:t>
            </a:r>
            <a:r>
              <a:rPr lang="ro-RO" sz="5800" dirty="0" err="1" smtClean="0"/>
              <a:t>cultures</a:t>
            </a:r>
            <a:r>
              <a:rPr lang="ro-RO" sz="5800" dirty="0" smtClean="0"/>
              <a:t>, </a:t>
            </a:r>
            <a:r>
              <a:rPr lang="ro-RO" sz="5800" dirty="0" err="1" smtClean="0"/>
              <a:t>personalities</a:t>
            </a:r>
            <a:r>
              <a:rPr lang="ro-RO" sz="5800" dirty="0" smtClean="0"/>
              <a:t>, </a:t>
            </a:r>
            <a:r>
              <a:rPr lang="ro-RO" sz="5800" dirty="0" err="1" smtClean="0"/>
              <a:t>languages</a:t>
            </a:r>
            <a:r>
              <a:rPr lang="ro-RO" sz="5800" dirty="0" smtClean="0"/>
              <a:t> </a:t>
            </a:r>
            <a:r>
              <a:rPr lang="ro-RO" sz="5800" dirty="0" err="1" smtClean="0"/>
              <a:t>and</a:t>
            </a:r>
            <a:r>
              <a:rPr lang="ro-RO" sz="5800" dirty="0" smtClean="0"/>
              <a:t> </a:t>
            </a:r>
            <a:r>
              <a:rPr lang="ro-RO" sz="5800" dirty="0" err="1" smtClean="0"/>
              <a:t>beliefs</a:t>
            </a:r>
            <a:endParaRPr lang="ro-RO" sz="5800" dirty="0" smtClean="0"/>
          </a:p>
          <a:p>
            <a:pPr marL="0" indent="0">
              <a:buNone/>
            </a:pPr>
            <a:endParaRPr lang="ro-RO" dirty="0" smtClean="0"/>
          </a:p>
          <a:p>
            <a:endParaRPr lang="ro-RO" dirty="0" smtClean="0"/>
          </a:p>
          <a:p>
            <a:r>
              <a:rPr lang="ro-RO" dirty="0" smtClean="0"/>
              <a:t>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2297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3) Respect for </a:t>
            </a:r>
            <a:r>
              <a:rPr lang="ro-RO" dirty="0" err="1" smtClean="0"/>
              <a:t>diversity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Majority</a:t>
            </a:r>
            <a:r>
              <a:rPr lang="ro-RO" dirty="0" smtClean="0"/>
              <a:t> </a:t>
            </a:r>
            <a:r>
              <a:rPr lang="ro-RO" dirty="0" err="1" smtClean="0"/>
              <a:t>rules</a:t>
            </a:r>
            <a:r>
              <a:rPr lang="ro-RO" dirty="0" smtClean="0"/>
              <a:t>, but </a:t>
            </a:r>
            <a:r>
              <a:rPr lang="ro-RO" dirty="0" err="1" smtClean="0"/>
              <a:t>minority</a:t>
            </a:r>
            <a:r>
              <a:rPr lang="ro-RO" dirty="0" smtClean="0"/>
              <a:t> </a:t>
            </a:r>
            <a:r>
              <a:rPr lang="ro-RO" dirty="0" err="1" smtClean="0"/>
              <a:t>rights</a:t>
            </a:r>
            <a:r>
              <a:rPr lang="ro-RO" dirty="0" smtClean="0"/>
              <a:t> are </a:t>
            </a:r>
            <a:r>
              <a:rPr lang="ro-RO" dirty="0" err="1" smtClean="0"/>
              <a:t>respected</a:t>
            </a:r>
            <a:endParaRPr lang="ro-RO" dirty="0" smtClean="0"/>
          </a:p>
          <a:p>
            <a:r>
              <a:rPr lang="ro-RO" dirty="0" err="1" smtClean="0"/>
              <a:t>Opposition</a:t>
            </a:r>
            <a:r>
              <a:rPr lang="ro-RO" dirty="0" smtClean="0"/>
              <a:t> </a:t>
            </a:r>
            <a:r>
              <a:rPr lang="ro-RO" dirty="0" err="1" smtClean="0"/>
              <a:t>should</a:t>
            </a:r>
            <a:r>
              <a:rPr lang="ro-RO" dirty="0" smtClean="0"/>
              <a:t> </a:t>
            </a:r>
            <a:r>
              <a:rPr lang="ro-RO" dirty="0" err="1" smtClean="0"/>
              <a:t>be</a:t>
            </a:r>
            <a:r>
              <a:rPr lang="ro-RO" dirty="0" smtClean="0"/>
              <a:t> </a:t>
            </a:r>
            <a:r>
              <a:rPr lang="ro-RO" dirty="0" err="1" smtClean="0"/>
              <a:t>allowed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express</a:t>
            </a:r>
            <a:r>
              <a:rPr lang="ro-RO" dirty="0" smtClean="0"/>
              <a:t> </a:t>
            </a:r>
            <a:r>
              <a:rPr lang="ro-RO" dirty="0" err="1" smtClean="0"/>
              <a:t>their</a:t>
            </a:r>
            <a:r>
              <a:rPr lang="ro-RO" dirty="0" smtClean="0"/>
              <a:t> </a:t>
            </a:r>
            <a:r>
              <a:rPr lang="ro-RO" dirty="0" err="1" smtClean="0"/>
              <a:t>views</a:t>
            </a:r>
            <a:endParaRPr lang="ro-RO" dirty="0" smtClean="0"/>
          </a:p>
          <a:p>
            <a:r>
              <a:rPr lang="ro-RO" dirty="0" smtClean="0"/>
              <a:t>Respect for </a:t>
            </a:r>
            <a:r>
              <a:rPr lang="ro-RO" dirty="0" err="1" smtClean="0"/>
              <a:t>all</a:t>
            </a:r>
            <a:r>
              <a:rPr lang="ro-RO" dirty="0" smtClean="0"/>
              <a:t> </a:t>
            </a:r>
            <a:r>
              <a:rPr lang="ro-RO" dirty="0" err="1" smtClean="0"/>
              <a:t>people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their</a:t>
            </a:r>
            <a:r>
              <a:rPr lang="ro-RO" dirty="0" smtClean="0"/>
              <a:t> </a:t>
            </a:r>
            <a:r>
              <a:rPr lang="ro-RO" dirty="0" err="1" smtClean="0"/>
              <a:t>points</a:t>
            </a:r>
            <a:r>
              <a:rPr lang="ro-RO" dirty="0" smtClean="0"/>
              <a:t> of </a:t>
            </a:r>
            <a:r>
              <a:rPr lang="ro-RO" dirty="0" err="1" smtClean="0"/>
              <a:t>view</a:t>
            </a:r>
            <a:endParaRPr lang="ro-RO" dirty="0" smtClean="0"/>
          </a:p>
          <a:p>
            <a:r>
              <a:rPr lang="ro-RO" dirty="0" err="1" smtClean="0"/>
              <a:t>Decisions</a:t>
            </a:r>
            <a:r>
              <a:rPr lang="ro-RO" dirty="0" smtClean="0"/>
              <a:t> are made </a:t>
            </a:r>
            <a:r>
              <a:rPr lang="ro-RO" dirty="0" err="1" smtClean="0"/>
              <a:t>after</a:t>
            </a:r>
            <a:r>
              <a:rPr lang="ro-RO" dirty="0" smtClean="0"/>
              <a:t> </a:t>
            </a:r>
            <a:r>
              <a:rPr lang="ro-RO" dirty="0" err="1" smtClean="0"/>
              <a:t>citizens</a:t>
            </a:r>
            <a:r>
              <a:rPr lang="ro-RO" dirty="0" smtClean="0"/>
              <a:t> </a:t>
            </a:r>
            <a:r>
              <a:rPr lang="ro-RO" dirty="0" err="1" smtClean="0"/>
              <a:t>have</a:t>
            </a:r>
            <a:r>
              <a:rPr lang="ro-RO" dirty="0" smtClean="0"/>
              <a:t> </a:t>
            </a:r>
            <a:r>
              <a:rPr lang="ro-RO" dirty="0" err="1" smtClean="0"/>
              <a:t>been</a:t>
            </a:r>
            <a:r>
              <a:rPr lang="ro-RO" dirty="0" smtClean="0"/>
              <a:t> </a:t>
            </a:r>
            <a:r>
              <a:rPr lang="ro-RO" dirty="0" err="1" smtClean="0"/>
              <a:t>allowed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discuss</a:t>
            </a:r>
            <a:r>
              <a:rPr lang="ro-RO" dirty="0" smtClean="0"/>
              <a:t>, </a:t>
            </a:r>
            <a:r>
              <a:rPr lang="ro-RO" dirty="0" err="1" smtClean="0"/>
              <a:t>debate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question</a:t>
            </a:r>
            <a:r>
              <a:rPr lang="ro-RO" dirty="0" smtClean="0"/>
              <a:t> </a:t>
            </a:r>
            <a:r>
              <a:rPr lang="ro-RO" dirty="0" err="1" smtClean="0"/>
              <a:t>them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2251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4)</a:t>
            </a:r>
            <a:r>
              <a:rPr lang="ro-RO" dirty="0" err="1" smtClean="0"/>
              <a:t>Accountability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Elected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appointed</a:t>
            </a:r>
            <a:r>
              <a:rPr lang="ro-RO" dirty="0" smtClean="0"/>
              <a:t> </a:t>
            </a:r>
            <a:r>
              <a:rPr lang="ro-RO" dirty="0" err="1" smtClean="0"/>
              <a:t>officials</a:t>
            </a:r>
            <a:r>
              <a:rPr lang="ro-RO" dirty="0" smtClean="0"/>
              <a:t> are </a:t>
            </a:r>
            <a:r>
              <a:rPr lang="ro-RO" dirty="0" err="1" smtClean="0"/>
              <a:t>responsible</a:t>
            </a:r>
            <a:r>
              <a:rPr lang="ro-RO" dirty="0" smtClean="0"/>
              <a:t> for </a:t>
            </a:r>
            <a:r>
              <a:rPr lang="ro-RO" dirty="0" err="1" smtClean="0"/>
              <a:t>their</a:t>
            </a:r>
            <a:r>
              <a:rPr lang="ro-RO" dirty="0" smtClean="0"/>
              <a:t> </a:t>
            </a:r>
            <a:r>
              <a:rPr lang="ro-RO" dirty="0" err="1" smtClean="0"/>
              <a:t>actions</a:t>
            </a:r>
            <a:endParaRPr lang="ro-RO" dirty="0" smtClean="0"/>
          </a:p>
          <a:p>
            <a:r>
              <a:rPr lang="ro-RO" dirty="0" err="1" smtClean="0"/>
              <a:t>They</a:t>
            </a:r>
            <a:r>
              <a:rPr lang="ro-RO" dirty="0" smtClean="0"/>
              <a:t> are </a:t>
            </a:r>
            <a:r>
              <a:rPr lang="ro-RO" dirty="0" err="1" smtClean="0"/>
              <a:t>accountable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people</a:t>
            </a:r>
            <a:endParaRPr lang="ro-RO" dirty="0" smtClean="0"/>
          </a:p>
          <a:p>
            <a:r>
              <a:rPr lang="ro-RO" dirty="0" err="1" smtClean="0"/>
              <a:t>They</a:t>
            </a:r>
            <a:r>
              <a:rPr lang="ro-RO" dirty="0" smtClean="0"/>
              <a:t> </a:t>
            </a:r>
            <a:r>
              <a:rPr lang="ro-RO" dirty="0" err="1" smtClean="0"/>
              <a:t>take</a:t>
            </a:r>
            <a:r>
              <a:rPr lang="ro-RO" dirty="0" smtClean="0"/>
              <a:t> </a:t>
            </a:r>
            <a:r>
              <a:rPr lang="ro-RO" dirty="0" err="1" smtClean="0"/>
              <a:t>decisions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perform</a:t>
            </a:r>
            <a:r>
              <a:rPr lang="ro-RO" dirty="0" smtClean="0"/>
              <a:t> </a:t>
            </a:r>
            <a:r>
              <a:rPr lang="ro-RO" dirty="0" err="1" smtClean="0"/>
              <a:t>their</a:t>
            </a:r>
            <a:r>
              <a:rPr lang="ro-RO" dirty="0" smtClean="0"/>
              <a:t> </a:t>
            </a:r>
            <a:r>
              <a:rPr lang="ro-RO" dirty="0" err="1" smtClean="0"/>
              <a:t>duties</a:t>
            </a:r>
            <a:r>
              <a:rPr lang="ro-RO" dirty="0" smtClean="0"/>
              <a:t> </a:t>
            </a:r>
            <a:r>
              <a:rPr lang="ro-RO" dirty="0" err="1" smtClean="0"/>
              <a:t>according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will</a:t>
            </a:r>
            <a:r>
              <a:rPr lang="ro-RO" dirty="0" smtClean="0"/>
              <a:t> of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people</a:t>
            </a:r>
            <a:r>
              <a:rPr lang="ro-RO" dirty="0" smtClean="0"/>
              <a:t>, </a:t>
            </a:r>
            <a:r>
              <a:rPr lang="ro-RO" dirty="0" err="1" smtClean="0"/>
              <a:t>not</a:t>
            </a:r>
            <a:r>
              <a:rPr lang="ro-RO" dirty="0" smtClean="0"/>
              <a:t> for </a:t>
            </a:r>
            <a:r>
              <a:rPr lang="ro-RO" dirty="0" err="1" smtClean="0"/>
              <a:t>themselves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033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5) </a:t>
            </a:r>
            <a:r>
              <a:rPr lang="ro-RO" dirty="0" err="1" smtClean="0"/>
              <a:t>Transparency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People</a:t>
            </a:r>
            <a:r>
              <a:rPr lang="ro-RO" dirty="0" smtClean="0"/>
              <a:t> must </a:t>
            </a:r>
            <a:r>
              <a:rPr lang="ro-RO" dirty="0" err="1" smtClean="0"/>
              <a:t>be</a:t>
            </a:r>
            <a:r>
              <a:rPr lang="ro-RO" dirty="0" smtClean="0"/>
              <a:t> </a:t>
            </a:r>
            <a:r>
              <a:rPr lang="ro-RO" dirty="0" err="1" smtClean="0"/>
              <a:t>aware</a:t>
            </a:r>
            <a:r>
              <a:rPr lang="ro-RO" dirty="0" smtClean="0"/>
              <a:t> of </a:t>
            </a:r>
            <a:r>
              <a:rPr lang="ro-RO" dirty="0" err="1" smtClean="0"/>
              <a:t>what</a:t>
            </a:r>
            <a:r>
              <a:rPr lang="ro-RO" dirty="0" smtClean="0"/>
              <a:t> </a:t>
            </a:r>
            <a:r>
              <a:rPr lang="ro-RO" dirty="0" err="1" smtClean="0"/>
              <a:t>is</a:t>
            </a:r>
            <a:r>
              <a:rPr lang="ro-RO" dirty="0" smtClean="0"/>
              <a:t> happening in </a:t>
            </a:r>
            <a:r>
              <a:rPr lang="ro-RO" dirty="0" err="1" smtClean="0"/>
              <a:t>society</a:t>
            </a:r>
            <a:endParaRPr lang="ro-RO" dirty="0" smtClean="0"/>
          </a:p>
          <a:p>
            <a:r>
              <a:rPr lang="ro-RO" dirty="0" smtClean="0"/>
              <a:t>A transparent </a:t>
            </a:r>
            <a:r>
              <a:rPr lang="ro-RO" dirty="0" err="1" smtClean="0"/>
              <a:t>government</a:t>
            </a:r>
            <a:r>
              <a:rPr lang="ro-RO" dirty="0" smtClean="0"/>
              <a:t> </a:t>
            </a:r>
            <a:r>
              <a:rPr lang="ro-RO" dirty="0" err="1" smtClean="0"/>
              <a:t>holds</a:t>
            </a:r>
            <a:r>
              <a:rPr lang="ro-RO" dirty="0" smtClean="0"/>
              <a:t> </a:t>
            </a:r>
            <a:r>
              <a:rPr lang="ro-RO" dirty="0" err="1" smtClean="0"/>
              <a:t>meetings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allows</a:t>
            </a:r>
            <a:r>
              <a:rPr lang="ro-RO" dirty="0" smtClean="0"/>
              <a:t> </a:t>
            </a:r>
            <a:r>
              <a:rPr lang="ro-RO" dirty="0" err="1" smtClean="0"/>
              <a:t>citizens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attend</a:t>
            </a:r>
            <a:endParaRPr lang="ro-RO" dirty="0" smtClean="0"/>
          </a:p>
          <a:p>
            <a:r>
              <a:rPr lang="ro-RO" dirty="0" smtClean="0"/>
              <a:t>The </a:t>
            </a:r>
            <a:r>
              <a:rPr lang="ro-RO" dirty="0" err="1" smtClean="0"/>
              <a:t>press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people</a:t>
            </a:r>
            <a:r>
              <a:rPr lang="ro-RO" dirty="0" smtClean="0"/>
              <a:t> are </a:t>
            </a:r>
            <a:r>
              <a:rPr lang="ro-RO" dirty="0" err="1" smtClean="0"/>
              <a:t>able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get </a:t>
            </a:r>
            <a:r>
              <a:rPr lang="ro-RO" dirty="0" err="1" smtClean="0"/>
              <a:t>information</a:t>
            </a:r>
            <a:r>
              <a:rPr lang="ro-RO" dirty="0" smtClean="0"/>
              <a:t> </a:t>
            </a:r>
            <a:r>
              <a:rPr lang="ro-RO" dirty="0" err="1" smtClean="0"/>
              <a:t>about</a:t>
            </a:r>
            <a:r>
              <a:rPr lang="ro-RO" dirty="0" smtClean="0"/>
              <a:t> </a:t>
            </a:r>
            <a:r>
              <a:rPr lang="ro-RO" dirty="0" err="1" smtClean="0"/>
              <a:t>decisions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2162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6) Regular, </a:t>
            </a:r>
            <a:r>
              <a:rPr lang="ro-RO" dirty="0" err="1" smtClean="0"/>
              <a:t>free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fair </a:t>
            </a:r>
            <a:r>
              <a:rPr lang="ro-RO" dirty="0" err="1" smtClean="0"/>
              <a:t>elections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Elections</a:t>
            </a:r>
            <a:r>
              <a:rPr lang="ro-RO" dirty="0" smtClean="0"/>
              <a:t> </a:t>
            </a:r>
            <a:r>
              <a:rPr lang="ro-RO" dirty="0" err="1" smtClean="0"/>
              <a:t>held</a:t>
            </a:r>
            <a:r>
              <a:rPr lang="ro-RO" dirty="0" smtClean="0"/>
              <a:t> </a:t>
            </a:r>
            <a:r>
              <a:rPr lang="ro-RO" dirty="0" err="1" smtClean="0"/>
              <a:t>regularly</a:t>
            </a:r>
            <a:r>
              <a:rPr lang="ro-RO" dirty="0" smtClean="0"/>
              <a:t>, </a:t>
            </a:r>
            <a:r>
              <a:rPr lang="ro-RO" dirty="0" err="1" smtClean="0"/>
              <a:t>every</a:t>
            </a:r>
            <a:r>
              <a:rPr lang="ro-RO" dirty="0" smtClean="0"/>
              <a:t> </a:t>
            </a:r>
            <a:r>
              <a:rPr lang="ro-RO" dirty="0" err="1" smtClean="0"/>
              <a:t>so</a:t>
            </a:r>
            <a:r>
              <a:rPr lang="ro-RO" dirty="0" smtClean="0"/>
              <a:t> </a:t>
            </a:r>
            <a:r>
              <a:rPr lang="ro-RO" dirty="0" err="1" smtClean="0"/>
              <a:t>many</a:t>
            </a:r>
            <a:r>
              <a:rPr lang="ro-RO" dirty="0" smtClean="0"/>
              <a:t> </a:t>
            </a:r>
            <a:r>
              <a:rPr lang="ro-RO" dirty="0" err="1" smtClean="0"/>
              <a:t>years</a:t>
            </a:r>
            <a:endParaRPr lang="ro-RO" dirty="0" smtClean="0"/>
          </a:p>
          <a:p>
            <a:r>
              <a:rPr lang="ro-RO" dirty="0" err="1" smtClean="0"/>
              <a:t>Participation</a:t>
            </a:r>
            <a:r>
              <a:rPr lang="ro-RO" dirty="0" smtClean="0"/>
              <a:t> in </a:t>
            </a:r>
            <a:r>
              <a:rPr lang="ro-RO" dirty="0" err="1" smtClean="0"/>
              <a:t>elections</a:t>
            </a:r>
            <a:r>
              <a:rPr lang="ro-RO" dirty="0" smtClean="0"/>
              <a:t> </a:t>
            </a:r>
            <a:r>
              <a:rPr lang="ro-RO" dirty="0" err="1" smtClean="0"/>
              <a:t>should</a:t>
            </a:r>
            <a:r>
              <a:rPr lang="ro-RO" dirty="0" smtClean="0"/>
              <a:t> </a:t>
            </a:r>
            <a:r>
              <a:rPr lang="ro-RO" dirty="0" err="1" smtClean="0"/>
              <a:t>be</a:t>
            </a:r>
            <a:r>
              <a:rPr lang="ro-RO" dirty="0" smtClean="0"/>
              <a:t> universal</a:t>
            </a:r>
          </a:p>
          <a:p>
            <a:r>
              <a:rPr lang="ro-RO" dirty="0" smtClean="0"/>
              <a:t>No </a:t>
            </a:r>
            <a:r>
              <a:rPr lang="ro-RO" dirty="0" err="1" smtClean="0"/>
              <a:t>intimidation</a:t>
            </a:r>
            <a:r>
              <a:rPr lang="ro-RO" dirty="0" smtClean="0"/>
              <a:t>, </a:t>
            </a:r>
            <a:r>
              <a:rPr lang="ro-RO" dirty="0" err="1" smtClean="0"/>
              <a:t>corruption</a:t>
            </a:r>
            <a:r>
              <a:rPr lang="ro-RO" dirty="0" smtClean="0"/>
              <a:t> or </a:t>
            </a:r>
            <a:r>
              <a:rPr lang="ro-RO" dirty="0" err="1" smtClean="0"/>
              <a:t>threats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citizens</a:t>
            </a:r>
            <a:r>
              <a:rPr lang="ro-RO" dirty="0" smtClean="0"/>
              <a:t> </a:t>
            </a:r>
            <a:r>
              <a:rPr lang="ro-RO" dirty="0" err="1" smtClean="0"/>
              <a:t>before</a:t>
            </a:r>
            <a:r>
              <a:rPr lang="ro-RO" dirty="0" smtClean="0"/>
              <a:t>, </a:t>
            </a:r>
            <a:r>
              <a:rPr lang="ro-RO" dirty="0" err="1" smtClean="0"/>
              <a:t>during</a:t>
            </a:r>
            <a:r>
              <a:rPr lang="ro-RO" dirty="0" smtClean="0"/>
              <a:t> </a:t>
            </a:r>
            <a:r>
              <a:rPr lang="ro-RO" dirty="0" err="1" smtClean="0"/>
              <a:t>or</a:t>
            </a:r>
            <a:r>
              <a:rPr lang="ro-RO" dirty="0" smtClean="0"/>
              <a:t> </a:t>
            </a:r>
            <a:r>
              <a:rPr lang="ro-RO" dirty="0" err="1" smtClean="0"/>
              <a:t>after</a:t>
            </a:r>
            <a:r>
              <a:rPr lang="ro-RO" dirty="0" smtClean="0"/>
              <a:t> </a:t>
            </a:r>
            <a:r>
              <a:rPr lang="ro-RO" dirty="0" err="1" smtClean="0"/>
              <a:t>elections</a:t>
            </a:r>
            <a:endParaRPr lang="ro-RO" dirty="0" smtClean="0"/>
          </a:p>
          <a:p>
            <a:r>
              <a:rPr lang="ro-RO" dirty="0" smtClean="0"/>
              <a:t>No </a:t>
            </a:r>
            <a:r>
              <a:rPr lang="ro-RO" dirty="0" err="1" smtClean="0"/>
              <a:t>obstacles</a:t>
            </a:r>
            <a:r>
              <a:rPr lang="ro-RO" dirty="0" smtClean="0"/>
              <a:t> </a:t>
            </a:r>
            <a:r>
              <a:rPr lang="ro-RO" dirty="0" err="1" smtClean="0"/>
              <a:t>should</a:t>
            </a:r>
            <a:r>
              <a:rPr lang="ro-RO" dirty="0" smtClean="0"/>
              <a:t> exist </a:t>
            </a:r>
            <a:r>
              <a:rPr lang="ro-RO" dirty="0" err="1" smtClean="0"/>
              <a:t>which</a:t>
            </a:r>
            <a:r>
              <a:rPr lang="ro-RO" dirty="0" smtClean="0"/>
              <a:t> </a:t>
            </a:r>
            <a:r>
              <a:rPr lang="ro-RO" dirty="0" err="1" smtClean="0"/>
              <a:t>make</a:t>
            </a:r>
            <a:r>
              <a:rPr lang="ro-RO" dirty="0" smtClean="0"/>
              <a:t> it </a:t>
            </a:r>
            <a:r>
              <a:rPr lang="ro-RO" dirty="0" err="1" smtClean="0"/>
              <a:t>difficult</a:t>
            </a:r>
            <a:r>
              <a:rPr lang="ro-RO" dirty="0" smtClean="0"/>
              <a:t> for </a:t>
            </a:r>
            <a:r>
              <a:rPr lang="ro-RO" dirty="0" err="1" smtClean="0"/>
              <a:t>people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vote</a:t>
            </a:r>
            <a:endParaRPr lang="ro-RO" dirty="0" smtClean="0"/>
          </a:p>
          <a:p>
            <a:r>
              <a:rPr lang="ro-RO" dirty="0" err="1" smtClean="0"/>
              <a:t>Most</a:t>
            </a:r>
            <a:r>
              <a:rPr lang="ro-RO" dirty="0" smtClean="0"/>
              <a:t> adult </a:t>
            </a:r>
            <a:r>
              <a:rPr lang="ro-RO" dirty="0" err="1" smtClean="0"/>
              <a:t>citizens</a:t>
            </a:r>
            <a:r>
              <a:rPr lang="ro-RO" dirty="0" smtClean="0"/>
              <a:t> </a:t>
            </a:r>
            <a:r>
              <a:rPr lang="ro-RO" dirty="0" err="1" smtClean="0"/>
              <a:t>should</a:t>
            </a:r>
            <a:r>
              <a:rPr lang="ro-RO" dirty="0" smtClean="0"/>
              <a:t> </a:t>
            </a:r>
            <a:r>
              <a:rPr lang="ro-RO" dirty="0" err="1" smtClean="0"/>
              <a:t>have</a:t>
            </a:r>
            <a:r>
              <a:rPr lang="ro-RO" dirty="0" smtClean="0"/>
              <a:t>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right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stand for </a:t>
            </a:r>
            <a:r>
              <a:rPr lang="ro-RO" dirty="0" err="1" smtClean="0"/>
              <a:t>government</a:t>
            </a:r>
            <a:r>
              <a:rPr lang="ro-RO" dirty="0" smtClean="0"/>
              <a:t> </a:t>
            </a:r>
            <a:r>
              <a:rPr lang="ro-RO" dirty="0" err="1" smtClean="0"/>
              <a:t>office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0128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7) Economic </a:t>
            </a:r>
            <a:r>
              <a:rPr lang="ro-RO" dirty="0" err="1" smtClean="0"/>
              <a:t>freedom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dirty="0" smtClean="0"/>
              <a:t>Private </a:t>
            </a:r>
            <a:r>
              <a:rPr lang="ro-RO" dirty="0" err="1" smtClean="0"/>
              <a:t>ownership</a:t>
            </a:r>
            <a:r>
              <a:rPr lang="ro-RO" dirty="0" smtClean="0"/>
              <a:t> of </a:t>
            </a:r>
            <a:r>
              <a:rPr lang="ro-RO" dirty="0" err="1" smtClean="0"/>
              <a:t>property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businesses</a:t>
            </a:r>
            <a:endParaRPr lang="ro-RO" dirty="0" smtClean="0"/>
          </a:p>
          <a:p>
            <a:r>
              <a:rPr lang="ro-RO" dirty="0" err="1" smtClean="0"/>
              <a:t>People</a:t>
            </a:r>
            <a:r>
              <a:rPr lang="ro-RO" dirty="0" smtClean="0"/>
              <a:t> </a:t>
            </a:r>
            <a:r>
              <a:rPr lang="ro-RO" dirty="0" err="1" smtClean="0"/>
              <a:t>should</a:t>
            </a:r>
            <a:r>
              <a:rPr lang="ro-RO" dirty="0" smtClean="0"/>
              <a:t> </a:t>
            </a:r>
            <a:r>
              <a:rPr lang="ro-RO" dirty="0" err="1" smtClean="0"/>
              <a:t>be</a:t>
            </a:r>
            <a:r>
              <a:rPr lang="ro-RO" dirty="0" smtClean="0"/>
              <a:t> </a:t>
            </a:r>
            <a:r>
              <a:rPr lang="ro-RO" dirty="0" err="1" smtClean="0"/>
              <a:t>allowed</a:t>
            </a:r>
            <a:r>
              <a:rPr lang="ro-RO" dirty="0" smtClean="0"/>
              <a:t> </a:t>
            </a:r>
            <a:r>
              <a:rPr lang="ro-RO" dirty="0" err="1" smtClean="0"/>
              <a:t>to</a:t>
            </a:r>
            <a:r>
              <a:rPr lang="ro-RO" dirty="0" smtClean="0"/>
              <a:t> </a:t>
            </a:r>
            <a:r>
              <a:rPr lang="ro-RO" dirty="0" err="1" smtClean="0"/>
              <a:t>choose</a:t>
            </a:r>
            <a:r>
              <a:rPr lang="ro-RO" dirty="0" smtClean="0"/>
              <a:t> </a:t>
            </a:r>
            <a:r>
              <a:rPr lang="ro-RO" dirty="0" err="1" smtClean="0"/>
              <a:t>their</a:t>
            </a:r>
            <a:r>
              <a:rPr lang="ro-RO" dirty="0" smtClean="0"/>
              <a:t> </a:t>
            </a:r>
            <a:r>
              <a:rPr lang="ro-RO" dirty="0" err="1" smtClean="0"/>
              <a:t>own</a:t>
            </a:r>
            <a:r>
              <a:rPr lang="ro-RO" dirty="0" smtClean="0"/>
              <a:t> </a:t>
            </a:r>
            <a:r>
              <a:rPr lang="ro-RO" dirty="0" err="1" smtClean="0"/>
              <a:t>work</a:t>
            </a:r>
            <a:r>
              <a:rPr lang="ro-RO" dirty="0" smtClean="0"/>
              <a:t> </a:t>
            </a:r>
            <a:r>
              <a:rPr lang="ro-RO" dirty="0" err="1" smtClean="0"/>
              <a:t>and</a:t>
            </a:r>
            <a:r>
              <a:rPr lang="ro-RO" dirty="0" smtClean="0"/>
              <a:t> </a:t>
            </a:r>
            <a:r>
              <a:rPr lang="ro-RO" dirty="0" err="1" smtClean="0"/>
              <a:t>labour</a:t>
            </a:r>
            <a:r>
              <a:rPr lang="ro-RO" dirty="0" smtClean="0"/>
              <a:t> </a:t>
            </a:r>
            <a:r>
              <a:rPr lang="ro-RO" dirty="0" err="1" smtClean="0"/>
              <a:t>unions</a:t>
            </a:r>
            <a:endParaRPr lang="ro-RO" dirty="0" smtClean="0"/>
          </a:p>
          <a:p>
            <a:r>
              <a:rPr lang="ro-RO" dirty="0" err="1" smtClean="0"/>
              <a:t>Free</a:t>
            </a:r>
            <a:r>
              <a:rPr lang="ro-RO" dirty="0" smtClean="0"/>
              <a:t> market</a:t>
            </a:r>
          </a:p>
          <a:p>
            <a:r>
              <a:rPr lang="ro-RO" dirty="0" smtClean="0"/>
              <a:t>The state </a:t>
            </a:r>
            <a:r>
              <a:rPr lang="ro-RO" dirty="0" err="1" smtClean="0"/>
              <a:t>should</a:t>
            </a:r>
            <a:r>
              <a:rPr lang="ro-RO" dirty="0" smtClean="0"/>
              <a:t> </a:t>
            </a:r>
            <a:r>
              <a:rPr lang="ro-RO" dirty="0" err="1" smtClean="0"/>
              <a:t>not</a:t>
            </a:r>
            <a:r>
              <a:rPr lang="ro-RO" dirty="0" smtClean="0"/>
              <a:t> </a:t>
            </a:r>
            <a:r>
              <a:rPr lang="ro-RO" dirty="0" err="1" smtClean="0"/>
              <a:t>totally</a:t>
            </a:r>
            <a:r>
              <a:rPr lang="ro-RO" dirty="0" smtClean="0"/>
              <a:t> control </a:t>
            </a:r>
            <a:r>
              <a:rPr lang="ro-RO" dirty="0" err="1" smtClean="0"/>
              <a:t>the</a:t>
            </a:r>
            <a:r>
              <a:rPr lang="ro-RO" dirty="0" smtClean="0"/>
              <a:t> </a:t>
            </a:r>
            <a:r>
              <a:rPr lang="ro-RO" dirty="0" err="1" smtClean="0"/>
              <a:t>economy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763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484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Factors that weaken democracies</vt:lpstr>
      <vt:lpstr>Democracy</vt:lpstr>
      <vt:lpstr>1) Citizen participation</vt:lpstr>
      <vt:lpstr>2) Equality</vt:lpstr>
      <vt:lpstr>3) Respect for diversity</vt:lpstr>
      <vt:lpstr>4)Accountability</vt:lpstr>
      <vt:lpstr>5) Transparency</vt:lpstr>
      <vt:lpstr>6) Regular, free and fair elections</vt:lpstr>
      <vt:lpstr>7) Economic freedom</vt:lpstr>
      <vt:lpstr>8) Control of the Abuse of Power</vt:lpstr>
      <vt:lpstr>9) Accepting the results of elections</vt:lpstr>
      <vt:lpstr>10) Human rights</vt:lpstr>
      <vt:lpstr>11) Multi-Party System</vt:lpstr>
      <vt:lpstr>12) The Rule of Law</vt:lpstr>
    </vt:vector>
  </TitlesOfParts>
  <Company>ULBS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weaken democracies</dc:title>
  <dc:creator>NB2</dc:creator>
  <cp:lastModifiedBy>NB2</cp:lastModifiedBy>
  <cp:revision>6</cp:revision>
  <dcterms:created xsi:type="dcterms:W3CDTF">2016-03-05T13:52:05Z</dcterms:created>
  <dcterms:modified xsi:type="dcterms:W3CDTF">2016-03-05T14:43:14Z</dcterms:modified>
</cp:coreProperties>
</file>